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3" r:id="rId3"/>
    <p:sldId id="264" r:id="rId4"/>
    <p:sldId id="265" r:id="rId5"/>
    <p:sldId id="266" r:id="rId6"/>
    <p:sldId id="267" r:id="rId7"/>
  </p:sldIdLst>
  <p:sldSz cx="18288000" cy="10287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8E9A62DC-2E63-484A-BA5E-BFCAE9CA2129}">
  <a:tblStyle styleId="{8E9A62DC-2E63-484A-BA5E-BFCAE9CA2129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48" d="100"/>
          <a:sy n="48" d="100"/>
        </p:scale>
        <p:origin x="-416" y="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653586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37744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197" name="Google Shape;19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05393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 dirty="0"/>
          </a:p>
        </p:txBody>
      </p:sp>
      <p:sp>
        <p:nvSpPr>
          <p:cNvPr id="219" name="Google Shape;21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23066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242" name="Google Shape;2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12841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263" name="Google Shape;26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68774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b2a128f1ad_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294" name="Google Shape;294;gb2a128f1ad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82607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studentpla.github.io/my-portfolio/" TargetMode="External"/><Relationship Id="rId4" Type="http://schemas.openxmlformats.org/officeDocument/2006/relationships/hyperlink" Target="https://abhinavdas2006.github.io/Go-Corona-Go-Made-By-Abhinav-Final-Game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66767" y="695322"/>
            <a:ext cx="4151325" cy="6709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842266" y="1615440"/>
            <a:ext cx="4631906" cy="8739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271744" y="5013382"/>
            <a:ext cx="5665771" cy="78014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1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88" name="Google Shape;88;p13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89" name="Google Shape;89;p13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90" name="Google Shape;90;p13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91" name="Google Shape;91;p13"/>
          <p:cNvGrpSpPr/>
          <p:nvPr/>
        </p:nvGrpSpPr>
        <p:grpSpPr>
          <a:xfrm>
            <a:off x="2090949" y="749432"/>
            <a:ext cx="7882710" cy="2853603"/>
            <a:chOff x="-162560" y="-1388949"/>
            <a:chExt cx="10510280" cy="3804804"/>
          </a:xfrm>
        </p:grpSpPr>
        <p:sp>
          <p:nvSpPr>
            <p:cNvPr id="92" name="Google Shape;92;p13"/>
            <p:cNvSpPr txBox="1"/>
            <p:nvPr/>
          </p:nvSpPr>
          <p:spPr>
            <a:xfrm>
              <a:off x="-162560" y="-1388949"/>
              <a:ext cx="9900515" cy="38048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0"/>
                <a:buFont typeface="Arial"/>
                <a:buNone/>
              </a:pPr>
              <a:r>
                <a:rPr lang="en-US" sz="10000" b="1" dirty="0" smtClean="0">
                  <a:solidFill>
                    <a:srgbClr val="632B2B"/>
                  </a:solidFill>
                </a:rPr>
                <a:t>Shanika’s </a:t>
              </a:r>
              <a:endParaRPr sz="10000" b="1" i="0" u="none" strike="noStrike" cap="none" dirty="0">
                <a:solidFill>
                  <a:srgbClr val="632B2B"/>
                </a:solidFill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0"/>
                <a:buFont typeface="Arial"/>
                <a:buNone/>
              </a:pPr>
              <a:r>
                <a:rPr lang="en-IN" sz="10000" b="1" i="0" u="none" strike="noStrike" cap="none" dirty="0">
                  <a:solidFill>
                    <a:srgbClr val="632B2B"/>
                  </a:solidFill>
                </a:rPr>
                <a:t>Project</a:t>
              </a:r>
              <a:endParaRPr sz="10000" b="1" i="0" u="none" strike="noStrike" cap="none" dirty="0">
                <a:solidFill>
                  <a:srgbClr val="632B2B"/>
                </a:solidFill>
              </a:endParaRPr>
            </a:p>
          </p:txBody>
        </p:sp>
        <p:sp>
          <p:nvSpPr>
            <p:cNvPr id="93" name="Google Shape;93;p13"/>
            <p:cNvSpPr txBox="1"/>
            <p:nvPr/>
          </p:nvSpPr>
          <p:spPr>
            <a:xfrm>
              <a:off x="39754" y="57150"/>
              <a:ext cx="10307966" cy="9126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2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4" name="Google Shape;94;p13"/>
          <p:cNvSpPr/>
          <p:nvPr/>
        </p:nvSpPr>
        <p:spPr>
          <a:xfrm rot="5400000">
            <a:off x="877995" y="8875039"/>
            <a:ext cx="679181" cy="300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4A9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"/>
          <p:cNvSpPr/>
          <p:nvPr/>
        </p:nvSpPr>
        <p:spPr>
          <a:xfrm>
            <a:off x="9798685" y="4448810"/>
            <a:ext cx="6484620" cy="2243455"/>
          </a:xfrm>
          <a:custGeom>
            <a:avLst/>
            <a:gdLst/>
            <a:ahLst/>
            <a:cxnLst/>
            <a:rect l="l" t="t" r="r" b="b"/>
            <a:pathLst>
              <a:path w="5237988" h="2828670" extrusionOk="0">
                <a:moveTo>
                  <a:pt x="5113528" y="2828670"/>
                </a:moveTo>
                <a:lnTo>
                  <a:pt x="124460" y="2828670"/>
                </a:lnTo>
                <a:cubicBezTo>
                  <a:pt x="55880" y="2828670"/>
                  <a:pt x="0" y="2772790"/>
                  <a:pt x="0" y="270421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113528" y="0"/>
                </a:lnTo>
                <a:cubicBezTo>
                  <a:pt x="5182108" y="0"/>
                  <a:pt x="5237988" y="55880"/>
                  <a:pt x="5237988" y="124460"/>
                </a:cubicBezTo>
                <a:lnTo>
                  <a:pt x="5237988" y="2704210"/>
                </a:lnTo>
                <a:cubicBezTo>
                  <a:pt x="5237988" y="2772790"/>
                  <a:pt x="5182108" y="2828670"/>
                  <a:pt x="5113528" y="2828670"/>
                </a:cubicBezTo>
                <a:close/>
              </a:path>
            </a:pathLst>
          </a:custGeom>
          <a:solidFill>
            <a:srgbClr val="FFF3E2">
              <a:alpha val="6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0"/>
          <p:cNvSpPr txBox="1"/>
          <p:nvPr/>
        </p:nvSpPr>
        <p:spPr>
          <a:xfrm>
            <a:off x="9798753" y="2800801"/>
            <a:ext cx="6215502" cy="1107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IN" sz="7200" b="0" i="0" u="none" strike="noStrike" cap="none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rPr>
              <a:t>Project Name</a:t>
            </a:r>
            <a:endParaRPr sz="7200" b="0" i="0" u="none" strike="noStrike" cap="none">
              <a:solidFill>
                <a:srgbClr val="632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0"/>
          <p:cNvSpPr txBox="1"/>
          <p:nvPr/>
        </p:nvSpPr>
        <p:spPr>
          <a:xfrm>
            <a:off x="10216144" y="5951585"/>
            <a:ext cx="5649861" cy="43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700" y="1977556"/>
            <a:ext cx="7837681" cy="78770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" name="Google Shape;203;p20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204" name="Google Shape;204;p20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205" name="Google Shape;205;p20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206" name="Google Shape;206;p20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sp>
        <p:nvSpPr>
          <p:cNvPr id="207" name="Google Shape;207;p20"/>
          <p:cNvSpPr/>
          <p:nvPr/>
        </p:nvSpPr>
        <p:spPr>
          <a:xfrm rot="5400000">
            <a:off x="17007766" y="9017092"/>
            <a:ext cx="679181" cy="300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 txBox="1"/>
          <p:nvPr/>
        </p:nvSpPr>
        <p:spPr>
          <a:xfrm>
            <a:off x="9888855" y="5055235"/>
            <a:ext cx="6304915" cy="829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 smtClean="0"/>
              <a:t>My PortFolio</a:t>
            </a:r>
            <a:endParaRPr sz="48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" name="Google Shape;209;p20"/>
          <p:cNvGrpSpPr/>
          <p:nvPr/>
        </p:nvGrpSpPr>
        <p:grpSpPr>
          <a:xfrm>
            <a:off x="17259693" y="3131410"/>
            <a:ext cx="177797" cy="3064642"/>
            <a:chOff x="524" y="0"/>
            <a:chExt cx="237062" cy="4086189"/>
          </a:xfrm>
        </p:grpSpPr>
        <p:sp>
          <p:nvSpPr>
            <p:cNvPr id="210" name="Google Shape;210;p20"/>
            <p:cNvSpPr/>
            <p:nvPr/>
          </p:nvSpPr>
          <p:spPr>
            <a:xfrm>
              <a:off x="524" y="0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524" y="641344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524" y="1282688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524" y="1924032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524" y="2565376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524" y="3206720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524" y="3848064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2B4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p21"/>
          <p:cNvGrpSpPr/>
          <p:nvPr/>
        </p:nvGrpSpPr>
        <p:grpSpPr>
          <a:xfrm>
            <a:off x="8402808" y="3212504"/>
            <a:ext cx="7819776" cy="1842691"/>
            <a:chOff x="0" y="0"/>
            <a:chExt cx="10426368" cy="2456922"/>
          </a:xfrm>
        </p:grpSpPr>
        <p:sp>
          <p:nvSpPr>
            <p:cNvPr id="222" name="Google Shape;222;p21"/>
            <p:cNvSpPr txBox="1"/>
            <p:nvPr/>
          </p:nvSpPr>
          <p:spPr>
            <a:xfrm>
              <a:off x="0" y="0"/>
              <a:ext cx="10426368" cy="147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lang="en-IN" sz="7200" b="0" i="0" u="none" strike="noStrike" cap="none">
                  <a:solidFill>
                    <a:srgbClr val="632B2B"/>
                  </a:solidFill>
                  <a:latin typeface="Arial"/>
                  <a:ea typeface="Arial"/>
                  <a:cs typeface="Arial"/>
                  <a:sym typeface="Arial"/>
                </a:rPr>
                <a:t>Project Link</a:t>
              </a:r>
              <a:endParaRPr sz="7200" b="0" i="0" u="none" strike="noStrike" cap="none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1"/>
            <p:cNvSpPr txBox="1"/>
            <p:nvPr/>
          </p:nvSpPr>
          <p:spPr>
            <a:xfrm>
              <a:off x="0" y="1915190"/>
              <a:ext cx="10426368" cy="5417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24" name="Google Shape;22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77621" y="2441335"/>
            <a:ext cx="5951639" cy="9618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5" name="Google Shape;225;p21"/>
          <p:cNvGrpSpPr/>
          <p:nvPr/>
        </p:nvGrpSpPr>
        <p:grpSpPr>
          <a:xfrm>
            <a:off x="17259693" y="3131410"/>
            <a:ext cx="175329" cy="3062163"/>
            <a:chOff x="524" y="0"/>
            <a:chExt cx="233772" cy="4082884"/>
          </a:xfrm>
        </p:grpSpPr>
        <p:sp>
          <p:nvSpPr>
            <p:cNvPr id="226" name="Google Shape;226;p21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1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1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524" y="384806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p21"/>
          <p:cNvSpPr/>
          <p:nvPr/>
        </p:nvSpPr>
        <p:spPr>
          <a:xfrm rot="5400000">
            <a:off x="17007766" y="8986702"/>
            <a:ext cx="679181" cy="300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1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235" name="Google Shape;235;p21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236" name="Google Shape;236;p21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237" name="Google Shape;237;p21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sp>
        <p:nvSpPr>
          <p:cNvPr id="238" name="Google Shape;238;p21"/>
          <p:cNvSpPr/>
          <p:nvPr/>
        </p:nvSpPr>
        <p:spPr>
          <a:xfrm>
            <a:off x="8402808" y="4539463"/>
            <a:ext cx="6484643" cy="3501901"/>
          </a:xfrm>
          <a:custGeom>
            <a:avLst/>
            <a:gdLst/>
            <a:ahLst/>
            <a:cxnLst/>
            <a:rect l="l" t="t" r="r" b="b"/>
            <a:pathLst>
              <a:path w="5237988" h="2828670" extrusionOk="0">
                <a:moveTo>
                  <a:pt x="5113528" y="2828670"/>
                </a:moveTo>
                <a:lnTo>
                  <a:pt x="124460" y="2828670"/>
                </a:lnTo>
                <a:cubicBezTo>
                  <a:pt x="55880" y="2828670"/>
                  <a:pt x="0" y="2772790"/>
                  <a:pt x="0" y="270421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113528" y="0"/>
                </a:lnTo>
                <a:cubicBezTo>
                  <a:pt x="5182108" y="0"/>
                  <a:pt x="5237988" y="55880"/>
                  <a:pt x="5237988" y="124460"/>
                </a:cubicBezTo>
                <a:lnTo>
                  <a:pt x="5237988" y="2704210"/>
                </a:lnTo>
                <a:cubicBezTo>
                  <a:pt x="5237988" y="2772790"/>
                  <a:pt x="5182108" y="2828670"/>
                  <a:pt x="5113528" y="2828670"/>
                </a:cubicBezTo>
                <a:close/>
              </a:path>
            </a:pathLst>
          </a:custGeom>
          <a:solidFill>
            <a:srgbClr val="FFF3E2">
              <a:alpha val="6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1">
            <a:hlinkClick r:id="rId4"/>
          </p:cNvPr>
          <p:cNvSpPr txBox="1"/>
          <p:nvPr/>
        </p:nvSpPr>
        <p:spPr>
          <a:xfrm>
            <a:off x="8793851" y="5511520"/>
            <a:ext cx="6093600" cy="17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3600" dirty="0">
                <a:hlinkClick r:id="rId5"/>
              </a:rPr>
              <a:t>https://studentpla.github.io/my-portfolio/</a:t>
            </a: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/>
          <p:nvPr/>
        </p:nvSpPr>
        <p:spPr>
          <a:xfrm>
            <a:off x="7841764" y="5200532"/>
            <a:ext cx="8450681" cy="3910116"/>
          </a:xfrm>
          <a:custGeom>
            <a:avLst/>
            <a:gdLst/>
            <a:ahLst/>
            <a:cxnLst/>
            <a:rect l="l" t="t" r="r" b="b"/>
            <a:pathLst>
              <a:path w="6826061" h="3158407" extrusionOk="0">
                <a:moveTo>
                  <a:pt x="6701601" y="3158407"/>
                </a:moveTo>
                <a:lnTo>
                  <a:pt x="124460" y="3158407"/>
                </a:lnTo>
                <a:cubicBezTo>
                  <a:pt x="55880" y="3158407"/>
                  <a:pt x="0" y="3102527"/>
                  <a:pt x="0" y="303394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6701601" y="0"/>
                </a:lnTo>
                <a:cubicBezTo>
                  <a:pt x="6770181" y="0"/>
                  <a:pt x="6826061" y="55880"/>
                  <a:pt x="6826061" y="124460"/>
                </a:cubicBezTo>
                <a:lnTo>
                  <a:pt x="6826061" y="3033947"/>
                </a:lnTo>
                <a:cubicBezTo>
                  <a:pt x="6826061" y="3102527"/>
                  <a:pt x="6770181" y="3158407"/>
                  <a:pt x="6701601" y="3158407"/>
                </a:cubicBezTo>
                <a:close/>
              </a:path>
            </a:pathLst>
          </a:custGeom>
          <a:solidFill>
            <a:srgbClr val="FFD4A9">
              <a:alpha val="690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2"/>
          <p:cNvSpPr txBox="1"/>
          <p:nvPr/>
        </p:nvSpPr>
        <p:spPr>
          <a:xfrm>
            <a:off x="7841615" y="2360930"/>
            <a:ext cx="8902700" cy="2436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lang="en-IN" sz="6600" b="0" i="0" u="none" strike="noStrike" cap="none" dirty="0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rPr>
              <a:t>My </a:t>
            </a:r>
            <a:r>
              <a:rPr lang="en-IN" sz="6600" b="0" i="0" u="none" strike="noStrike" cap="none" dirty="0" smtClean="0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rPr>
              <a:t>favourite </a:t>
            </a:r>
            <a:r>
              <a:rPr lang="en-IN" sz="6600" b="0" i="0" u="none" strike="noStrike" cap="none" dirty="0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rPr>
              <a:t>part about the project</a:t>
            </a:r>
            <a:endParaRPr sz="6600" b="0" i="0" u="none" strike="noStrike" cap="none" dirty="0">
              <a:solidFill>
                <a:srgbClr val="632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1666" y="1764550"/>
            <a:ext cx="6222731" cy="72887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" name="Google Shape;247;p22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248" name="Google Shape;248;p22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249" name="Google Shape;249;p22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250" name="Google Shape;250;p22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251" name="Google Shape;251;p22"/>
          <p:cNvGrpSpPr/>
          <p:nvPr/>
        </p:nvGrpSpPr>
        <p:grpSpPr>
          <a:xfrm>
            <a:off x="17259693" y="3131410"/>
            <a:ext cx="175329" cy="3062163"/>
            <a:chOff x="524" y="0"/>
            <a:chExt cx="233772" cy="4082884"/>
          </a:xfrm>
        </p:grpSpPr>
        <p:sp>
          <p:nvSpPr>
            <p:cNvPr id="252" name="Google Shape;252;p22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2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524" y="384806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9" name="Google Shape;259;p22"/>
          <p:cNvSpPr/>
          <p:nvPr/>
        </p:nvSpPr>
        <p:spPr>
          <a:xfrm rot="5400000">
            <a:off x="17007766" y="8986702"/>
            <a:ext cx="679181" cy="300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2"/>
          <p:cNvSpPr txBox="1"/>
          <p:nvPr/>
        </p:nvSpPr>
        <p:spPr>
          <a:xfrm>
            <a:off x="7959090" y="5469890"/>
            <a:ext cx="8190230" cy="2861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My First Own website</a:t>
            </a: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shows all my projects in one page.</a:t>
            </a: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dirty="0" smtClean="0"/>
              <a:t>My achievements 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4A9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16346" y="2373533"/>
            <a:ext cx="8269990" cy="6884767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3"/>
          <p:cNvSpPr txBox="1"/>
          <p:nvPr/>
        </p:nvSpPr>
        <p:spPr>
          <a:xfrm>
            <a:off x="2023232" y="1753630"/>
            <a:ext cx="8360288" cy="206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lang="en-IN" sz="5600" b="0" i="0" u="none" strike="noStrike" cap="none" dirty="0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rPr>
              <a:t>What I learned from it</a:t>
            </a:r>
            <a:endParaRPr sz="5600" b="0" i="0" u="none" strike="noStrike" cap="none" dirty="0">
              <a:solidFill>
                <a:srgbClr val="632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7" name="Google Shape;267;p23"/>
          <p:cNvGrpSpPr/>
          <p:nvPr/>
        </p:nvGrpSpPr>
        <p:grpSpPr>
          <a:xfrm>
            <a:off x="1974019" y="2971075"/>
            <a:ext cx="6154183" cy="1326483"/>
            <a:chOff x="0" y="0"/>
            <a:chExt cx="8205577" cy="1768644"/>
          </a:xfrm>
        </p:grpSpPr>
        <p:sp>
          <p:nvSpPr>
            <p:cNvPr id="268" name="Google Shape;268;p23"/>
            <p:cNvSpPr/>
            <p:nvPr/>
          </p:nvSpPr>
          <p:spPr>
            <a:xfrm>
              <a:off x="0" y="0"/>
              <a:ext cx="8205577" cy="1768644"/>
            </a:xfrm>
            <a:custGeom>
              <a:avLst/>
              <a:gdLst/>
              <a:ahLst/>
              <a:cxnLst/>
              <a:rect l="l" t="t" r="r" b="b"/>
              <a:pathLst>
                <a:path w="4971058" h="1071470" extrusionOk="0">
                  <a:moveTo>
                    <a:pt x="4846598" y="1071470"/>
                  </a:moveTo>
                  <a:lnTo>
                    <a:pt x="124460" y="1071470"/>
                  </a:lnTo>
                  <a:cubicBezTo>
                    <a:pt x="55880" y="1071470"/>
                    <a:pt x="0" y="1015590"/>
                    <a:pt x="0" y="94701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947010"/>
                  </a:lnTo>
                  <a:cubicBezTo>
                    <a:pt x="4971058" y="1015590"/>
                    <a:pt x="4915178" y="1071470"/>
                    <a:pt x="4846598" y="1071470"/>
                  </a:cubicBezTo>
                  <a:close/>
                </a:path>
              </a:pathLst>
            </a:custGeom>
            <a:solidFill>
              <a:srgbClr val="FFF3E2">
                <a:alpha val="6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3"/>
            <p:cNvSpPr txBox="1"/>
            <p:nvPr/>
          </p:nvSpPr>
          <p:spPr>
            <a:xfrm>
              <a:off x="596523" y="474173"/>
              <a:ext cx="1014173" cy="8202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9"/>
                <a:buFont typeface="Arial"/>
                <a:buNone/>
              </a:pPr>
              <a:r>
                <a:rPr lang="en-IN" sz="4009" b="0" i="0" u="none" strike="noStrike" cap="none" dirty="0">
                  <a:solidFill>
                    <a:srgbClr val="632B2B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4009" b="0" i="0" u="none" strike="noStrike" cap="none" dirty="0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" name="Google Shape;270;p23"/>
          <p:cNvGrpSpPr/>
          <p:nvPr/>
        </p:nvGrpSpPr>
        <p:grpSpPr>
          <a:xfrm>
            <a:off x="1974018" y="4653188"/>
            <a:ext cx="6154183" cy="1655214"/>
            <a:chOff x="0" y="0"/>
            <a:chExt cx="8205577" cy="2206952"/>
          </a:xfrm>
        </p:grpSpPr>
        <p:sp>
          <p:nvSpPr>
            <p:cNvPr id="271" name="Google Shape;271;p23"/>
            <p:cNvSpPr/>
            <p:nvPr/>
          </p:nvSpPr>
          <p:spPr>
            <a:xfrm>
              <a:off x="0" y="0"/>
              <a:ext cx="8205577" cy="2206952"/>
            </a:xfrm>
            <a:custGeom>
              <a:avLst/>
              <a:gdLst/>
              <a:ahLst/>
              <a:cxnLst/>
              <a:rect l="l" t="t" r="r" b="b"/>
              <a:pathLst>
                <a:path w="4971058" h="1337004" extrusionOk="0">
                  <a:moveTo>
                    <a:pt x="4846598" y="1337004"/>
                  </a:moveTo>
                  <a:lnTo>
                    <a:pt x="124460" y="1337004"/>
                  </a:lnTo>
                  <a:cubicBezTo>
                    <a:pt x="55880" y="1337004"/>
                    <a:pt x="0" y="1281124"/>
                    <a:pt x="0" y="12125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1212544"/>
                  </a:lnTo>
                  <a:cubicBezTo>
                    <a:pt x="4971058" y="1281124"/>
                    <a:pt x="4915178" y="1337004"/>
                    <a:pt x="4846598" y="1337004"/>
                  </a:cubicBezTo>
                  <a:close/>
                </a:path>
              </a:pathLst>
            </a:custGeom>
            <a:solidFill>
              <a:srgbClr val="FFF3E2">
                <a:alpha val="6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3"/>
            <p:cNvSpPr txBox="1"/>
            <p:nvPr/>
          </p:nvSpPr>
          <p:spPr>
            <a:xfrm>
              <a:off x="545723" y="474173"/>
              <a:ext cx="1014173" cy="815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9"/>
                <a:buFont typeface="Arial"/>
                <a:buNone/>
              </a:pPr>
              <a:r>
                <a:rPr lang="en-IN" sz="4009" b="0" i="0" u="none" strike="noStrike" cap="none">
                  <a:solidFill>
                    <a:srgbClr val="632B2B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4009" b="0" i="0" u="none" strike="noStrike" cap="none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3" name="Google Shape;273;p23"/>
          <p:cNvGrpSpPr/>
          <p:nvPr/>
        </p:nvGrpSpPr>
        <p:grpSpPr>
          <a:xfrm>
            <a:off x="2023231" y="6654851"/>
            <a:ext cx="6154183" cy="1655214"/>
            <a:chOff x="0" y="0"/>
            <a:chExt cx="8205577" cy="2206952"/>
          </a:xfrm>
        </p:grpSpPr>
        <p:sp>
          <p:nvSpPr>
            <p:cNvPr id="274" name="Google Shape;274;p23"/>
            <p:cNvSpPr/>
            <p:nvPr/>
          </p:nvSpPr>
          <p:spPr>
            <a:xfrm>
              <a:off x="0" y="0"/>
              <a:ext cx="8205577" cy="2206952"/>
            </a:xfrm>
            <a:custGeom>
              <a:avLst/>
              <a:gdLst/>
              <a:ahLst/>
              <a:cxnLst/>
              <a:rect l="l" t="t" r="r" b="b"/>
              <a:pathLst>
                <a:path w="4971058" h="1337004" extrusionOk="0">
                  <a:moveTo>
                    <a:pt x="4846598" y="1337004"/>
                  </a:moveTo>
                  <a:lnTo>
                    <a:pt x="124460" y="1337004"/>
                  </a:lnTo>
                  <a:cubicBezTo>
                    <a:pt x="55880" y="1337004"/>
                    <a:pt x="0" y="1281124"/>
                    <a:pt x="0" y="12125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1212544"/>
                  </a:lnTo>
                  <a:cubicBezTo>
                    <a:pt x="4971058" y="1281124"/>
                    <a:pt x="4915178" y="1337004"/>
                    <a:pt x="4846598" y="1337004"/>
                  </a:cubicBezTo>
                  <a:close/>
                </a:path>
              </a:pathLst>
            </a:custGeom>
            <a:solidFill>
              <a:srgbClr val="FFF3E2">
                <a:alpha val="6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3"/>
            <p:cNvSpPr txBox="1"/>
            <p:nvPr/>
          </p:nvSpPr>
          <p:spPr>
            <a:xfrm>
              <a:off x="545723" y="474173"/>
              <a:ext cx="1014173" cy="815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9"/>
                <a:buFont typeface="Arial"/>
                <a:buNone/>
              </a:pPr>
              <a:r>
                <a:rPr lang="en-IN" sz="4009" b="0" i="0" u="none" strike="noStrike" cap="none" dirty="0">
                  <a:solidFill>
                    <a:srgbClr val="632B2B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4009" b="0" i="0" u="none" strike="noStrike" cap="none" dirty="0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6" name="Google Shape;276;p23"/>
          <p:cNvGrpSpPr/>
          <p:nvPr/>
        </p:nvGrpSpPr>
        <p:grpSpPr>
          <a:xfrm>
            <a:off x="1028700" y="1028700"/>
            <a:ext cx="358140" cy="358140"/>
            <a:chOff x="0" y="0"/>
            <a:chExt cx="477520" cy="477520"/>
          </a:xfrm>
        </p:grpSpPr>
        <p:sp>
          <p:nvSpPr>
            <p:cNvPr id="277" name="Google Shape;277;p23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278" name="Google Shape;278;p23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279" name="Google Shape;279;p23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280" name="Google Shape;280;p23"/>
          <p:cNvGrpSpPr/>
          <p:nvPr/>
        </p:nvGrpSpPr>
        <p:grpSpPr>
          <a:xfrm>
            <a:off x="17259693" y="3150651"/>
            <a:ext cx="175329" cy="3062163"/>
            <a:chOff x="524" y="0"/>
            <a:chExt cx="233772" cy="4082884"/>
          </a:xfrm>
        </p:grpSpPr>
        <p:sp>
          <p:nvSpPr>
            <p:cNvPr id="281" name="Google Shape;281;p23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524" y="384806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8" name="Google Shape;288;p23"/>
          <p:cNvSpPr/>
          <p:nvPr/>
        </p:nvSpPr>
        <p:spPr>
          <a:xfrm rot="5400000">
            <a:off x="17007766" y="9005943"/>
            <a:ext cx="679181" cy="300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3"/>
          <p:cNvSpPr txBox="1"/>
          <p:nvPr/>
        </p:nvSpPr>
        <p:spPr>
          <a:xfrm>
            <a:off x="3168015" y="3150652"/>
            <a:ext cx="4736465" cy="1059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to create my own portfolio.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3"/>
          <p:cNvSpPr txBox="1"/>
          <p:nvPr/>
        </p:nvSpPr>
        <p:spPr>
          <a:xfrm>
            <a:off x="3168015" y="5074683"/>
            <a:ext cx="4736465" cy="657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Working on </a:t>
            </a:r>
            <a:r>
              <a:rPr lang="en-IN" sz="2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Studio and </a:t>
            </a:r>
            <a:r>
              <a:rPr lang="en-IN" sz="28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Github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3"/>
          <p:cNvSpPr txBox="1"/>
          <p:nvPr/>
        </p:nvSpPr>
        <p:spPr>
          <a:xfrm>
            <a:off x="3068955" y="7044596"/>
            <a:ext cx="4736465" cy="1044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Working on HTML</a:t>
            </a:r>
            <a:r>
              <a:rPr lang="en-US" sz="2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CSS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" name="Google Shape;273;p23"/>
          <p:cNvGrpSpPr/>
          <p:nvPr/>
        </p:nvGrpSpPr>
        <p:grpSpPr>
          <a:xfrm>
            <a:off x="2023231" y="8701112"/>
            <a:ext cx="6154183" cy="1397928"/>
            <a:chOff x="0" y="0"/>
            <a:chExt cx="8205577" cy="2206952"/>
          </a:xfrm>
        </p:grpSpPr>
        <p:sp>
          <p:nvSpPr>
            <p:cNvPr id="30" name="Google Shape;274;p23"/>
            <p:cNvSpPr/>
            <p:nvPr/>
          </p:nvSpPr>
          <p:spPr>
            <a:xfrm>
              <a:off x="0" y="0"/>
              <a:ext cx="8205577" cy="2206952"/>
            </a:xfrm>
            <a:custGeom>
              <a:avLst/>
              <a:gdLst/>
              <a:ahLst/>
              <a:cxnLst/>
              <a:rect l="l" t="t" r="r" b="b"/>
              <a:pathLst>
                <a:path w="4971058" h="1337004" extrusionOk="0">
                  <a:moveTo>
                    <a:pt x="4846598" y="1337004"/>
                  </a:moveTo>
                  <a:lnTo>
                    <a:pt x="124460" y="1337004"/>
                  </a:lnTo>
                  <a:cubicBezTo>
                    <a:pt x="55880" y="1337004"/>
                    <a:pt x="0" y="1281124"/>
                    <a:pt x="0" y="12125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1212544"/>
                  </a:lnTo>
                  <a:cubicBezTo>
                    <a:pt x="4971058" y="1281124"/>
                    <a:pt x="4915178" y="1337004"/>
                    <a:pt x="4846598" y="1337004"/>
                  </a:cubicBezTo>
                  <a:close/>
                </a:path>
              </a:pathLst>
            </a:custGeom>
            <a:solidFill>
              <a:srgbClr val="FFF3E2">
                <a:alpha val="690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5;p23"/>
            <p:cNvSpPr txBox="1"/>
            <p:nvPr/>
          </p:nvSpPr>
          <p:spPr>
            <a:xfrm>
              <a:off x="545723" y="474173"/>
              <a:ext cx="1014173" cy="815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9"/>
                <a:buFont typeface="Arial"/>
                <a:buNone/>
              </a:pPr>
              <a:r>
                <a:rPr lang="en-IN" sz="4009" b="0" i="0" u="none" strike="noStrike" cap="none" dirty="0" smtClean="0">
                  <a:solidFill>
                    <a:srgbClr val="632B2B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4009" b="0" i="0" u="none" strike="noStrike" cap="none" dirty="0">
                <a:solidFill>
                  <a:srgbClr val="632B2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" name="Google Shape;291;p23"/>
          <p:cNvSpPr txBox="1"/>
          <p:nvPr/>
        </p:nvSpPr>
        <p:spPr>
          <a:xfrm>
            <a:off x="3221355" y="9001462"/>
            <a:ext cx="4736465" cy="874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 smtClean="0"/>
              <a:t>Different tags of html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4388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2735" y="1303751"/>
            <a:ext cx="4461181" cy="8641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656884" y="1585793"/>
            <a:ext cx="3368986" cy="615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4"/>
          <p:cNvSpPr txBox="1"/>
          <p:nvPr/>
        </p:nvSpPr>
        <p:spPr>
          <a:xfrm>
            <a:off x="321625" y="2113280"/>
            <a:ext cx="9726600" cy="8871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IN" sz="4400" dirty="0">
                <a:solidFill>
                  <a:srgbClr val="FFC000"/>
                </a:solidFill>
              </a:rPr>
              <a:t>Thank You!</a:t>
            </a:r>
            <a:endParaRPr sz="4400" dirty="0">
              <a:solidFill>
                <a:srgbClr val="FFC000"/>
              </a:solidFill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IN" sz="4400" dirty="0">
                <a:solidFill>
                  <a:srgbClr val="FFC000"/>
                </a:solidFill>
              </a:rPr>
              <a:t> </a:t>
            </a:r>
            <a:r>
              <a:rPr lang="en-IN" sz="4400" b="1" dirty="0">
                <a:solidFill>
                  <a:srgbClr val="FFC000"/>
                </a:solidFill>
              </a:rPr>
              <a:t>Merry X’Mas &amp; A Happy New Year </a:t>
            </a:r>
            <a:endParaRPr sz="4400" b="1" dirty="0">
              <a:solidFill>
                <a:srgbClr val="FFC000"/>
              </a:solidFill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lang="en-IN" sz="4400" dirty="0" smtClean="0">
              <a:solidFill>
                <a:srgbClr val="FFF3E2"/>
              </a:solidFill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lang="en-IN" sz="4400" dirty="0">
              <a:solidFill>
                <a:srgbClr val="FFF3E2"/>
              </a:solidFill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IN" sz="4400" dirty="0" smtClean="0">
                <a:solidFill>
                  <a:srgbClr val="00B0F0"/>
                </a:solidFill>
              </a:rPr>
              <a:t>From </a:t>
            </a:r>
            <a:r>
              <a:rPr lang="en-US" sz="4400" dirty="0" smtClean="0">
                <a:solidFill>
                  <a:srgbClr val="00B0F0"/>
                </a:solidFill>
              </a:rPr>
              <a:t>Shanika</a:t>
            </a:r>
            <a:endParaRPr sz="4400" dirty="0">
              <a:solidFill>
                <a:srgbClr val="00B0F0"/>
              </a:solidFill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IN" sz="4400" i="1" dirty="0">
                <a:solidFill>
                  <a:srgbClr val="00B0F0"/>
                </a:solidFill>
              </a:rPr>
              <a:t>A Young Coder In The Making!</a:t>
            </a:r>
            <a:endParaRPr sz="4400" i="1" dirty="0">
              <a:solidFill>
                <a:srgbClr val="00B0F0"/>
              </a:solidFill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sz="4400" dirty="0">
              <a:solidFill>
                <a:srgbClr val="FFF3E2"/>
              </a:solidFill>
            </a:endParaRPr>
          </a:p>
        </p:txBody>
      </p:sp>
      <p:grpSp>
        <p:nvGrpSpPr>
          <p:cNvPr id="299" name="Google Shape;299;p24"/>
          <p:cNvGrpSpPr/>
          <p:nvPr/>
        </p:nvGrpSpPr>
        <p:grpSpPr>
          <a:xfrm>
            <a:off x="1038515" y="1028700"/>
            <a:ext cx="358854" cy="358256"/>
            <a:chOff x="0" y="0"/>
            <a:chExt cx="478473" cy="477675"/>
          </a:xfrm>
        </p:grpSpPr>
        <p:sp>
          <p:nvSpPr>
            <p:cNvPr id="300" name="Google Shape;300;p24"/>
            <p:cNvSpPr/>
            <p:nvPr/>
          </p:nvSpPr>
          <p:spPr>
            <a:xfrm>
              <a:off x="0" y="0"/>
              <a:ext cx="478473" cy="77748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</p:spPr>
        </p:sp>
        <p:sp>
          <p:nvSpPr>
            <p:cNvPr id="301" name="Google Shape;301;p24"/>
            <p:cNvSpPr/>
            <p:nvPr/>
          </p:nvSpPr>
          <p:spPr>
            <a:xfrm>
              <a:off x="0" y="199964"/>
              <a:ext cx="478473" cy="77748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</p:spPr>
        </p:sp>
        <p:sp>
          <p:nvSpPr>
            <p:cNvPr id="302" name="Google Shape;302;p24"/>
            <p:cNvSpPr/>
            <p:nvPr/>
          </p:nvSpPr>
          <p:spPr>
            <a:xfrm>
              <a:off x="0" y="399927"/>
              <a:ext cx="478473" cy="77748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</p:spPr>
        </p:sp>
      </p:grpSp>
      <p:grpSp>
        <p:nvGrpSpPr>
          <p:cNvPr id="303" name="Google Shape;303;p24"/>
          <p:cNvGrpSpPr/>
          <p:nvPr/>
        </p:nvGrpSpPr>
        <p:grpSpPr>
          <a:xfrm>
            <a:off x="17259693" y="3131410"/>
            <a:ext cx="177797" cy="3064642"/>
            <a:chOff x="524" y="0"/>
            <a:chExt cx="237062" cy="4086189"/>
          </a:xfrm>
        </p:grpSpPr>
        <p:sp>
          <p:nvSpPr>
            <p:cNvPr id="304" name="Google Shape;304;p24"/>
            <p:cNvSpPr/>
            <p:nvPr/>
          </p:nvSpPr>
          <p:spPr>
            <a:xfrm>
              <a:off x="524" y="0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524" y="641344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524" y="1282688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524" y="1924032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4"/>
            <p:cNvSpPr/>
            <p:nvPr/>
          </p:nvSpPr>
          <p:spPr>
            <a:xfrm>
              <a:off x="524" y="2565376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524" y="3206720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4"/>
            <p:cNvSpPr/>
            <p:nvPr/>
          </p:nvSpPr>
          <p:spPr>
            <a:xfrm>
              <a:off x="524" y="3848064"/>
              <a:ext cx="237062" cy="238125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>
                <a:alpha val="4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1" name="Google Shape;311;p24"/>
          <p:cNvSpPr/>
          <p:nvPr/>
        </p:nvSpPr>
        <p:spPr>
          <a:xfrm rot="5400000" flipH="1">
            <a:off x="17007794" y="9017120"/>
            <a:ext cx="6792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84</Words>
  <Application>Microsoft Office PowerPoint</Application>
  <PresentationFormat>Custom</PresentationFormat>
  <Paragraphs>27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hemant</dc:creator>
  <cp:lastModifiedBy>Dell</cp:lastModifiedBy>
  <cp:revision>17</cp:revision>
  <dcterms:modified xsi:type="dcterms:W3CDTF">2021-01-06T17:01:52Z</dcterms:modified>
</cp:coreProperties>
</file>